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753600" cy="7315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2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142" algn="l" defTabSz="9142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285" algn="l" defTabSz="9142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428" algn="l" defTabSz="9142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571" algn="l" defTabSz="9142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5713" algn="l" defTabSz="9142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2857" algn="l" defTabSz="9142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000" algn="l" defTabSz="9142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141" algn="l" defTabSz="9142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914285" latinLnBrk="0">
      <a:defRPr sz="1200">
        <a:latin typeface="+mj-lt"/>
        <a:ea typeface="+mj-ea"/>
        <a:cs typeface="+mj-cs"/>
        <a:sym typeface="Calibri"/>
      </a:defRPr>
    </a:lvl1pPr>
    <a:lvl2pPr indent="228600" defTabSz="914285" latinLnBrk="0">
      <a:defRPr sz="1200">
        <a:latin typeface="+mj-lt"/>
        <a:ea typeface="+mj-ea"/>
        <a:cs typeface="+mj-cs"/>
        <a:sym typeface="Calibri"/>
      </a:defRPr>
    </a:lvl2pPr>
    <a:lvl3pPr indent="457200" defTabSz="914285" latinLnBrk="0">
      <a:defRPr sz="1200">
        <a:latin typeface="+mj-lt"/>
        <a:ea typeface="+mj-ea"/>
        <a:cs typeface="+mj-cs"/>
        <a:sym typeface="Calibri"/>
      </a:defRPr>
    </a:lvl3pPr>
    <a:lvl4pPr indent="685800" defTabSz="914285" latinLnBrk="0">
      <a:defRPr sz="1200">
        <a:latin typeface="+mj-lt"/>
        <a:ea typeface="+mj-ea"/>
        <a:cs typeface="+mj-cs"/>
        <a:sym typeface="Calibri"/>
      </a:defRPr>
    </a:lvl4pPr>
    <a:lvl5pPr indent="914400" defTabSz="914285" latinLnBrk="0">
      <a:defRPr sz="1200">
        <a:latin typeface="+mj-lt"/>
        <a:ea typeface="+mj-ea"/>
        <a:cs typeface="+mj-cs"/>
        <a:sym typeface="Calibri"/>
      </a:defRPr>
    </a:lvl5pPr>
    <a:lvl6pPr indent="1143000" defTabSz="914285" latinLnBrk="0">
      <a:defRPr sz="1200">
        <a:latin typeface="+mj-lt"/>
        <a:ea typeface="+mj-ea"/>
        <a:cs typeface="+mj-cs"/>
        <a:sym typeface="Calibri"/>
      </a:defRPr>
    </a:lvl6pPr>
    <a:lvl7pPr indent="1371600" defTabSz="914285" latinLnBrk="0">
      <a:defRPr sz="1200">
        <a:latin typeface="+mj-lt"/>
        <a:ea typeface="+mj-ea"/>
        <a:cs typeface="+mj-cs"/>
        <a:sym typeface="Calibri"/>
      </a:defRPr>
    </a:lvl7pPr>
    <a:lvl8pPr indent="1600200" defTabSz="914285" latinLnBrk="0">
      <a:defRPr sz="1200">
        <a:latin typeface="+mj-lt"/>
        <a:ea typeface="+mj-ea"/>
        <a:cs typeface="+mj-cs"/>
        <a:sym typeface="Calibri"/>
      </a:defRPr>
    </a:lvl8pPr>
    <a:lvl9pPr indent="1828800" defTabSz="914285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31519" y="1197187"/>
            <a:ext cx="8290561" cy="2546774"/>
          </a:xfrm>
          <a:prstGeom prst="rect">
            <a:avLst/>
          </a:prstGeom>
        </p:spPr>
        <p:txBody>
          <a:bodyPr anchor="b"/>
          <a:lstStyle>
            <a:lvl1pPr algn="ctr"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19200" y="3842174"/>
            <a:ext cx="7315200" cy="176614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600"/>
            </a:lvl1pPr>
            <a:lvl2pPr marL="0" indent="487633" algn="ctr">
              <a:buSzTx/>
              <a:buFontTx/>
              <a:buNone/>
              <a:defRPr sz="2600"/>
            </a:lvl2pPr>
            <a:lvl3pPr marL="0" indent="975267" algn="ctr">
              <a:buSzTx/>
              <a:buFontTx/>
              <a:buNone/>
              <a:defRPr sz="2600"/>
            </a:lvl3pPr>
            <a:lvl4pPr marL="0" indent="1462902" algn="ctr">
              <a:buSzTx/>
              <a:buFontTx/>
              <a:buNone/>
              <a:defRPr sz="2600"/>
            </a:lvl4pPr>
            <a:lvl5pPr marL="0" indent="1950536" algn="ctr">
              <a:buSzTx/>
              <a:buFontTx/>
              <a:buNone/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979922" y="389466"/>
            <a:ext cx="2103121" cy="619929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670562" y="389466"/>
            <a:ext cx="6187442" cy="619929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665480" y="1823724"/>
            <a:ext cx="8412482" cy="304292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665480" y="4895431"/>
            <a:ext cx="8412482" cy="16002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/>
            </a:lvl1pPr>
            <a:lvl2pPr marL="0" indent="487633">
              <a:buSzTx/>
              <a:buFontTx/>
              <a:buNone/>
              <a:defRPr sz="2600"/>
            </a:lvl2pPr>
            <a:lvl3pPr marL="0" indent="975267">
              <a:buSzTx/>
              <a:buFontTx/>
              <a:buNone/>
              <a:defRPr sz="2600"/>
            </a:lvl3pPr>
            <a:lvl4pPr marL="0" indent="1462902">
              <a:buSzTx/>
              <a:buFontTx/>
              <a:buNone/>
              <a:defRPr sz="2600"/>
            </a:lvl4pPr>
            <a:lvl5pPr marL="0" indent="1950536">
              <a:buSzTx/>
              <a:buFontTx/>
              <a:buNone/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670559" y="1947333"/>
            <a:ext cx="4145281" cy="46414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671830" y="389467"/>
            <a:ext cx="8412481" cy="141393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671833" y="1793243"/>
            <a:ext cx="4126231" cy="878840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600"/>
            </a:lvl1pPr>
            <a:lvl2pPr marL="0" indent="487633">
              <a:buSzTx/>
              <a:buFontTx/>
              <a:buNone/>
              <a:defRPr b="1" sz="2600"/>
            </a:lvl2pPr>
            <a:lvl3pPr marL="0" indent="975267">
              <a:buSzTx/>
              <a:buFontTx/>
              <a:buNone/>
              <a:defRPr b="1" sz="2600"/>
            </a:lvl3pPr>
            <a:lvl4pPr marL="0" indent="1462902">
              <a:buSzTx/>
              <a:buFontTx/>
              <a:buNone/>
              <a:defRPr b="1" sz="2600"/>
            </a:lvl4pPr>
            <a:lvl5pPr marL="0" indent="1950536">
              <a:buSzTx/>
              <a:buFontTx/>
              <a:buNone/>
              <a:defRPr b="1"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937762" y="1793243"/>
            <a:ext cx="4146551" cy="878840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buSzTx/>
              <a:buFontTx/>
              <a:buNone/>
              <a:defRPr b="1" sz="26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671830" y="487680"/>
            <a:ext cx="3145790" cy="170688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sz="half" idx="1"/>
          </p:nvPr>
        </p:nvSpPr>
        <p:spPr>
          <a:xfrm>
            <a:off x="4146550" y="1053257"/>
            <a:ext cx="4937760" cy="5198534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 marL="763960" indent="-276325">
              <a:defRPr sz="3400"/>
            </a:lvl2pPr>
            <a:lvl3pPr marL="1294105" indent="-318837">
              <a:defRPr sz="3400"/>
            </a:lvl3pPr>
            <a:lvl4pPr marL="1857654" indent="-394751">
              <a:defRPr sz="3400"/>
            </a:lvl4pPr>
            <a:lvl5pPr marL="2345289" indent="-394751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body" sz="quarter" idx="13"/>
          </p:nvPr>
        </p:nvSpPr>
        <p:spPr>
          <a:xfrm>
            <a:off x="671830" y="2194560"/>
            <a:ext cx="3145790" cy="4065695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buSzTx/>
              <a:buFontTx/>
              <a:buNone/>
              <a:defRPr sz="17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671830" y="487680"/>
            <a:ext cx="3145790" cy="170688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4146550" y="1053257"/>
            <a:ext cx="4937760" cy="51985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671830" y="2194560"/>
            <a:ext cx="3145790" cy="406569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700"/>
            </a:lvl1pPr>
            <a:lvl2pPr marL="0" indent="487633">
              <a:buSzTx/>
              <a:buFontTx/>
              <a:buNone/>
              <a:defRPr sz="1700"/>
            </a:lvl2pPr>
            <a:lvl3pPr marL="0" indent="975267">
              <a:buSzTx/>
              <a:buFontTx/>
              <a:buNone/>
              <a:defRPr sz="1700"/>
            </a:lvl3pPr>
            <a:lvl4pPr marL="0" indent="1462902">
              <a:buSzTx/>
              <a:buFontTx/>
              <a:buNone/>
              <a:defRPr sz="1700"/>
            </a:lvl4pPr>
            <a:lvl5pPr marL="0" indent="1950536">
              <a:buSzTx/>
              <a:buFontTx/>
              <a:buNone/>
              <a:defRPr sz="1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70559" y="389467"/>
            <a:ext cx="8412482" cy="14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5" tIns="45715" rIns="45715" bIns="45715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70559" y="1947333"/>
            <a:ext cx="8412482" cy="4641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5" tIns="45715" rIns="45715" bIns="45715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805746" y="6833878"/>
            <a:ext cx="277295" cy="281933"/>
          </a:xfrm>
          <a:prstGeom prst="rect">
            <a:avLst/>
          </a:prstGeom>
          <a:ln w="12700">
            <a:miter lim="400000"/>
          </a:ln>
        </p:spPr>
        <p:txBody>
          <a:bodyPr wrap="none" lIns="45715" tIns="45715" rIns="45715" bIns="45715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752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7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752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7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752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7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752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7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752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7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752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7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752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7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752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7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752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7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43816" marR="0" indent="-243816" algn="l" defTabSz="97526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68962" marR="0" indent="-281327" algn="l" defTabSz="97526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23577" marR="0" indent="-348309" algn="l" defTabSz="97526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47877" marR="0" indent="-384974" algn="l" defTabSz="97526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35512" marR="0" indent="-384974" algn="l" defTabSz="97526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823146" marR="0" indent="-384973" algn="l" defTabSz="97526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310780" marR="0" indent="-384974" algn="l" defTabSz="97526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798414" marR="0" indent="-384974" algn="l" defTabSz="97526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286049" marR="0" indent="-384974" algn="l" defTabSz="97526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2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42" algn="r" defTabSz="9142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285" algn="r" defTabSz="9142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428" algn="r" defTabSz="9142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571" algn="r" defTabSz="9142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713" algn="r" defTabSz="9142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857" algn="r" defTabSz="9142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000" algn="r" defTabSz="9142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141" algn="r" defTabSz="9142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.png"/><Relationship Id="rId4" Type="http://schemas.openxmlformats.org/officeDocument/2006/relationships/image" Target="../media/image1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.png"/><Relationship Id="rId4" Type="http://schemas.openxmlformats.org/officeDocument/2006/relationships/image" Target="../media/image1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.png"/><Relationship Id="rId4" Type="http://schemas.openxmlformats.org/officeDocument/2006/relationships/image" Target="../media/image17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.png"/><Relationship Id="rId4" Type="http://schemas.openxmlformats.org/officeDocument/2006/relationships/image" Target="../media/image18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.png"/><Relationship Id="rId4" Type="http://schemas.openxmlformats.org/officeDocument/2006/relationships/image" Target="../media/image19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.png"/><Relationship Id="rId4" Type="http://schemas.openxmlformats.org/officeDocument/2006/relationships/image" Target="../media/image20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.png"/><Relationship Id="rId4" Type="http://schemas.openxmlformats.org/officeDocument/2006/relationships/image" Target="../media/image21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.png"/><Relationship Id="rId4" Type="http://schemas.openxmlformats.org/officeDocument/2006/relationships/image" Target="../media/image22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.png"/><Relationship Id="rId4" Type="http://schemas.openxmlformats.org/officeDocument/2006/relationships/image" Target="../media/image23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.png"/><Relationship Id="rId4" Type="http://schemas.openxmlformats.org/officeDocument/2006/relationships/image" Target="../media/image24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.png"/><Relationship Id="rId4" Type="http://schemas.openxmlformats.org/officeDocument/2006/relationships/image" Target="../media/image1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7"/>
            <a:ext cx="9753983" cy="7314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xfrm>
            <a:off x="670559" y="389467"/>
            <a:ext cx="8412482" cy="14139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image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40" y="-508"/>
            <a:ext cx="9755041" cy="731571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7315717" y="1096437"/>
            <a:ext cx="20098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www.sharplex.com</a:t>
            </a:r>
          </a:p>
        </p:txBody>
      </p:sp>
      <p:pic>
        <p:nvPicPr>
          <p:cNvPr id="187" name="image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6393" y="269553"/>
            <a:ext cx="2216903" cy="826884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873351" y="512695"/>
            <a:ext cx="545124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4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Sales &amp; Marketing</a:t>
            </a:r>
          </a:p>
        </p:txBody>
      </p:sp>
      <p:pic>
        <p:nvPicPr>
          <p:cNvPr id="189" name="image20.jpeg" descr="E:\FACTORY PICS\SALES &amp; MARKETING\IMG_1887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9521" y="2286000"/>
            <a:ext cx="5947990" cy="4460789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670559" y="389467"/>
            <a:ext cx="8412482" cy="14139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2" name="image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40" y="-508"/>
            <a:ext cx="9755041" cy="731571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7315717" y="1096437"/>
            <a:ext cx="20098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www.sharplex.com</a:t>
            </a:r>
          </a:p>
        </p:txBody>
      </p:sp>
      <p:pic>
        <p:nvPicPr>
          <p:cNvPr id="194" name="image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6393" y="269553"/>
            <a:ext cx="2216903" cy="82688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169008" y="314990"/>
            <a:ext cx="6911415" cy="143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4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Sales &amp; Commercial Dept.</a:t>
            </a:r>
          </a:p>
        </p:txBody>
      </p:sp>
      <p:pic>
        <p:nvPicPr>
          <p:cNvPr id="196" name="image21.jpeg" descr="E:\FACTORY PICS\SALES &amp; COMMERCIAL DEPY\IMG_1858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46776" y="2287802"/>
            <a:ext cx="6046728" cy="4534844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xfrm>
            <a:off x="670559" y="389467"/>
            <a:ext cx="8412482" cy="14139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image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40" y="-508"/>
            <a:ext cx="9755041" cy="731571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7315717" y="1096437"/>
            <a:ext cx="20098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www.sharplex.com</a:t>
            </a:r>
          </a:p>
        </p:txBody>
      </p:sp>
      <p:pic>
        <p:nvPicPr>
          <p:cNvPr id="201" name="image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6393" y="269553"/>
            <a:ext cx="2216903" cy="826884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457199" y="512695"/>
            <a:ext cx="6229351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4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Works Manager Dept.</a:t>
            </a:r>
          </a:p>
        </p:txBody>
      </p:sp>
      <p:pic>
        <p:nvPicPr>
          <p:cNvPr id="203" name="image22.jpeg" descr="E:\FACTORY PICS\WORKS MANAGER\IMG_1889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2134934" y="2592134"/>
            <a:ext cx="5201947" cy="390128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xfrm>
            <a:off x="670559" y="389467"/>
            <a:ext cx="8412482" cy="14139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6" name="image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40" y="-508"/>
            <a:ext cx="9755041" cy="731571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7315717" y="1096437"/>
            <a:ext cx="20098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www.sharplex.com</a:t>
            </a:r>
          </a:p>
        </p:txBody>
      </p:sp>
      <p:pic>
        <p:nvPicPr>
          <p:cNvPr id="208" name="image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6393" y="269553"/>
            <a:ext cx="2216903" cy="826884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67234" y="512695"/>
            <a:ext cx="731571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4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Sales &amp; Commercial Dept.</a:t>
            </a:r>
          </a:p>
        </p:txBody>
      </p:sp>
      <p:pic>
        <p:nvPicPr>
          <p:cNvPr id="210" name="image23.jpeg" descr="E:\FACTORY PICS\SALES &amp; COMMERCIAL DEPY\New folder\IMG_182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8448" y="2072958"/>
            <a:ext cx="6067741" cy="4550602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xfrm>
            <a:off x="670559" y="389467"/>
            <a:ext cx="8412482" cy="14139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3" name="image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553" y="264111"/>
            <a:ext cx="9755041" cy="731571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7315717" y="1096437"/>
            <a:ext cx="20098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www.sharplex.com</a:t>
            </a:r>
          </a:p>
        </p:txBody>
      </p:sp>
      <p:pic>
        <p:nvPicPr>
          <p:cNvPr id="215" name="image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6393" y="269553"/>
            <a:ext cx="2216903" cy="826884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873351" y="512695"/>
            <a:ext cx="541314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4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 Design Department</a:t>
            </a:r>
          </a:p>
        </p:txBody>
      </p:sp>
      <p:pic>
        <p:nvPicPr>
          <p:cNvPr id="217" name="image24.jpeg" descr="E:\FACTORY PICS\DESIGN DEPT\New folder\IMG_184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73777" y="2072218"/>
            <a:ext cx="6282716" cy="471182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xfrm>
            <a:off x="670559" y="389467"/>
            <a:ext cx="8412482" cy="14139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0" name="image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40" y="-508"/>
            <a:ext cx="9755041" cy="731571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7315717" y="1096437"/>
            <a:ext cx="20098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www.sharplex.com</a:t>
            </a:r>
          </a:p>
        </p:txBody>
      </p:sp>
      <p:pic>
        <p:nvPicPr>
          <p:cNvPr id="222" name="image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6393" y="269553"/>
            <a:ext cx="2216903" cy="826884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873351" y="512695"/>
            <a:ext cx="575604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4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Quality Control Dept.</a:t>
            </a:r>
          </a:p>
        </p:txBody>
      </p:sp>
      <p:pic>
        <p:nvPicPr>
          <p:cNvPr id="224" name="image25.jpeg" descr="E:\FACTORY PICS\QUALITY CONTROL\IMG_196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87560" y="2413030"/>
            <a:ext cx="5698287" cy="427352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xfrm>
            <a:off x="670559" y="389467"/>
            <a:ext cx="8412482" cy="14139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7" name="image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40" y="-508"/>
            <a:ext cx="9755041" cy="731571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7315717" y="1096437"/>
            <a:ext cx="20098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www.sharplex.com</a:t>
            </a:r>
          </a:p>
        </p:txBody>
      </p:sp>
      <p:pic>
        <p:nvPicPr>
          <p:cNvPr id="229" name="image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6393" y="269553"/>
            <a:ext cx="2216903" cy="82688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873351" y="512695"/>
            <a:ext cx="54702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4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Factory Workmen</a:t>
            </a:r>
          </a:p>
        </p:txBody>
      </p:sp>
      <p:pic>
        <p:nvPicPr>
          <p:cNvPr id="231" name="image26.jpeg" descr="E:\FACTORY PICS\WORKERS\IMG_9326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4531" y="2178424"/>
            <a:ext cx="6221787" cy="466613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xfrm>
            <a:off x="670559" y="389467"/>
            <a:ext cx="8412482" cy="14139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image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40" y="-508"/>
            <a:ext cx="9755041" cy="7315711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7315717" y="1096437"/>
            <a:ext cx="20098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www.sharplex.com</a:t>
            </a:r>
          </a:p>
        </p:txBody>
      </p:sp>
      <p:pic>
        <p:nvPicPr>
          <p:cNvPr id="236" name="image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6393" y="269553"/>
            <a:ext cx="2216903" cy="826884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873352" y="512695"/>
            <a:ext cx="4419601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4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Accounts Dept.</a:t>
            </a:r>
          </a:p>
        </p:txBody>
      </p:sp>
      <p:pic>
        <p:nvPicPr>
          <p:cNvPr id="238" name="image27.jpeg" descr="E:\FACTORY PICS\ACCOUNTS DEPT\IMG_187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68226" y="2167364"/>
            <a:ext cx="6194138" cy="4645394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title"/>
          </p:nvPr>
        </p:nvSpPr>
        <p:spPr>
          <a:xfrm>
            <a:off x="670559" y="389467"/>
            <a:ext cx="8412482" cy="14139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1" name="image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40" y="-508"/>
            <a:ext cx="9755041" cy="7315711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7315717" y="1096437"/>
            <a:ext cx="20098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www.sharplex.com</a:t>
            </a:r>
          </a:p>
        </p:txBody>
      </p:sp>
      <p:pic>
        <p:nvPicPr>
          <p:cNvPr id="243" name="image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6393" y="269553"/>
            <a:ext cx="2216903" cy="826884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873351" y="512695"/>
            <a:ext cx="55845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4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Human Resources</a:t>
            </a:r>
          </a:p>
        </p:txBody>
      </p:sp>
      <p:pic>
        <p:nvPicPr>
          <p:cNvPr id="245" name="image28.jpeg" descr="E:\FACTORY PICS\HR DEPT\IMG_179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7067" y="2099830"/>
            <a:ext cx="5782228" cy="4336474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xfrm>
            <a:off x="670559" y="389467"/>
            <a:ext cx="8412482" cy="14139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8" name="image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21" y="448193"/>
            <a:ext cx="9755042" cy="731571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>
            <a:off x="7315717" y="1096437"/>
            <a:ext cx="20098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www.sharplex.com</a:t>
            </a:r>
          </a:p>
        </p:txBody>
      </p:sp>
      <p:pic>
        <p:nvPicPr>
          <p:cNvPr id="250" name="image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6393" y="269553"/>
            <a:ext cx="2216903" cy="826884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416152" y="512695"/>
            <a:ext cx="6393043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4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Import – Export  Dept.</a:t>
            </a:r>
          </a:p>
        </p:txBody>
      </p:sp>
      <p:pic>
        <p:nvPicPr>
          <p:cNvPr id="252" name="image29.jpeg" descr="E:\FACTORY PICS\IMPORT &amp; EXPORT\IMG_189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01811" y="2195513"/>
            <a:ext cx="5988322" cy="4491038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11830" y="-2519627"/>
            <a:ext cx="11349866" cy="8511736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2193111" y="3661471"/>
            <a:ext cx="602208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marL="285714" indent="-285714" defTabSz="975389">
              <a:lnSpc>
                <a:spcPct val="90000"/>
              </a:lnSpc>
              <a:defRPr b="1" i="1" sz="4800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Sharplex  Strength</a:t>
            </a:r>
          </a:p>
        </p:txBody>
      </p:sp>
      <p:sp>
        <p:nvSpPr>
          <p:cNvPr id="116" name="Shape 116"/>
          <p:cNvSpPr/>
          <p:nvPr/>
        </p:nvSpPr>
        <p:spPr>
          <a:xfrm>
            <a:off x="7315717" y="1096437"/>
            <a:ext cx="20098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www.sharplex.com</a:t>
            </a:r>
          </a:p>
        </p:txBody>
      </p:sp>
      <p:pic>
        <p:nvPicPr>
          <p:cNvPr id="117" name="image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6393" y="269553"/>
            <a:ext cx="2216903" cy="826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xfrm>
            <a:off x="670559" y="389467"/>
            <a:ext cx="8412482" cy="14139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5" name="image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745" y="-1599722"/>
            <a:ext cx="9755041" cy="731571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7315717" y="1096437"/>
            <a:ext cx="20098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www.sharplex.com</a:t>
            </a:r>
          </a:p>
        </p:txBody>
      </p:sp>
      <p:pic>
        <p:nvPicPr>
          <p:cNvPr id="257" name="image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6393" y="269553"/>
            <a:ext cx="2216903" cy="826884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134470" y="512695"/>
            <a:ext cx="7146581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4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Research &amp; Development</a:t>
            </a:r>
          </a:p>
        </p:txBody>
      </p:sp>
      <p:pic>
        <p:nvPicPr>
          <p:cNvPr id="259" name="image30.jpeg" descr="C:\Users\admin\Downloads\IMG_20151028_12515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10779" y="1830096"/>
            <a:ext cx="4271605" cy="2562963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60" name="image31.jpeg" descr="C:\Users\admin\Downloads\IMG_20151028_125009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59505" y="4941949"/>
            <a:ext cx="3808454" cy="2285073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61" name="image32.jpeg" descr="C:\Users\admin\Downloads\IMG_20151028_125028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4553" y="4968842"/>
            <a:ext cx="3753659" cy="2252196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62" name="image33.jpeg" descr="C:\Users\admin\Downloads\IMG_20151028_125445.jpg"/>
          <p:cNvPicPr>
            <a:picLocks noChangeAspect="1"/>
          </p:cNvPicPr>
          <p:nvPr/>
        </p:nvPicPr>
        <p:blipFill>
          <a:blip r:embed="rId7">
            <a:extLst/>
          </a:blip>
          <a:srcRect l="18611" t="0" r="0" b="0"/>
          <a:stretch>
            <a:fillRect/>
          </a:stretch>
        </p:blipFill>
        <p:spPr>
          <a:xfrm>
            <a:off x="750764" y="1821308"/>
            <a:ext cx="3488532" cy="257175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63" name="Shape 263"/>
          <p:cNvSpPr/>
          <p:nvPr/>
        </p:nvSpPr>
        <p:spPr>
          <a:xfrm>
            <a:off x="6237044" y="4405606"/>
            <a:ext cx="242435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marL="285714" indent="-285714" defTabSz="975267">
              <a:lnSpc>
                <a:spcPct val="90000"/>
              </a:lnSpc>
              <a:defRPr sz="1900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     Inside R&amp;D</a:t>
            </a:r>
          </a:p>
        </p:txBody>
      </p:sp>
      <p:sp>
        <p:nvSpPr>
          <p:cNvPr id="264" name="Shape 264"/>
          <p:cNvSpPr/>
          <p:nvPr/>
        </p:nvSpPr>
        <p:spPr>
          <a:xfrm>
            <a:off x="1407236" y="4392159"/>
            <a:ext cx="242435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marL="285714" indent="-285714" defTabSz="975267">
              <a:lnSpc>
                <a:spcPct val="90000"/>
              </a:lnSpc>
              <a:defRPr sz="1900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     Outside view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age3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759052"/>
            <a:ext cx="9753601" cy="7314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3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566" y="-874103"/>
            <a:ext cx="9753601" cy="7314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title"/>
          </p:nvPr>
        </p:nvSpPr>
        <p:spPr>
          <a:xfrm>
            <a:off x="670559" y="389467"/>
            <a:ext cx="8412482" cy="14139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1" name="image3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753600" cy="7314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59" y="0"/>
            <a:ext cx="9754362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>
            <p:ph type="title"/>
          </p:nvPr>
        </p:nvSpPr>
        <p:spPr>
          <a:xfrm>
            <a:off x="772159" y="4215831"/>
            <a:ext cx="2115336" cy="356405"/>
          </a:xfrm>
          <a:prstGeom prst="rect">
            <a:avLst/>
          </a:prstGeom>
        </p:spPr>
        <p:txBody>
          <a:bodyPr/>
          <a:lstStyle>
            <a:lvl1pPr marL="285714" indent="-285714">
              <a:defRPr sz="1600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     External view</a:t>
            </a:r>
          </a:p>
        </p:txBody>
      </p:sp>
      <p:sp>
        <p:nvSpPr>
          <p:cNvPr id="121" name="Shape 121"/>
          <p:cNvSpPr/>
          <p:nvPr/>
        </p:nvSpPr>
        <p:spPr>
          <a:xfrm>
            <a:off x="772159" y="659735"/>
            <a:ext cx="471424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marL="285714" indent="-285714" defTabSz="975389">
              <a:lnSpc>
                <a:spcPct val="90000"/>
              </a:lnSpc>
              <a:defRPr b="1" i="1" sz="2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 Sharplex Factory R - 664</a:t>
            </a:r>
          </a:p>
        </p:txBody>
      </p:sp>
      <p:pic>
        <p:nvPicPr>
          <p:cNvPr id="122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315" y="1753362"/>
            <a:ext cx="3154681" cy="236810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23" name="Shape 123"/>
          <p:cNvSpPr/>
          <p:nvPr/>
        </p:nvSpPr>
        <p:spPr>
          <a:xfrm>
            <a:off x="7315717" y="1096437"/>
            <a:ext cx="20098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www.sharplex.com</a:t>
            </a:r>
          </a:p>
        </p:txBody>
      </p:sp>
      <p:pic>
        <p:nvPicPr>
          <p:cNvPr id="124" name="image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66393" y="269553"/>
            <a:ext cx="2216903" cy="82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5.jpeg" descr="E:\FACTORY PICS\FACTORY R - 664\IMG_1976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69689" y="1717737"/>
            <a:ext cx="3157615" cy="236810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6" name="image6.jpeg" descr="E:\FACTORY PICS\FACTORY R - 664\IMG_1980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9771" y="4623486"/>
            <a:ext cx="3122929" cy="2342092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7" name="image7.jpeg" descr="E:\FACTORY PICS\FACTORY R - 664\IMG_198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974479" y="4636932"/>
            <a:ext cx="3122927" cy="2342093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28" name="Shape 128"/>
          <p:cNvSpPr/>
          <p:nvPr/>
        </p:nvSpPr>
        <p:spPr>
          <a:xfrm>
            <a:off x="6574457" y="4230936"/>
            <a:ext cx="242162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285714" indent="-285714" defTabSz="975267">
              <a:lnSpc>
                <a:spcPct val="90000"/>
              </a:lnSpc>
              <a:defRPr sz="1600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     Outside Factory </a:t>
            </a:r>
          </a:p>
        </p:txBody>
      </p:sp>
      <p:sp>
        <p:nvSpPr>
          <p:cNvPr id="129" name="Shape 129"/>
          <p:cNvSpPr/>
          <p:nvPr/>
        </p:nvSpPr>
        <p:spPr>
          <a:xfrm>
            <a:off x="6525806" y="6732254"/>
            <a:ext cx="1948076" cy="767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85714" indent="-285714" defTabSz="975267">
              <a:lnSpc>
                <a:spcPct val="90000"/>
              </a:lnSpc>
              <a:defRPr sz="1600">
                <a:latin typeface="Ubuntu"/>
                <a:ea typeface="Ubuntu"/>
                <a:cs typeface="Ubuntu"/>
                <a:sym typeface="Ubuntu"/>
              </a:defRPr>
            </a:pPr>
            <a:r>
              <a:t>     </a:t>
            </a:r>
            <a:br/>
            <a:r>
              <a:t>Inside Factory </a:t>
            </a:r>
            <a:br/>
          </a:p>
        </p:txBody>
      </p:sp>
      <p:sp>
        <p:nvSpPr>
          <p:cNvPr id="130" name="Shape 130"/>
          <p:cNvSpPr/>
          <p:nvPr/>
        </p:nvSpPr>
        <p:spPr>
          <a:xfrm>
            <a:off x="963566" y="7027806"/>
            <a:ext cx="211533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285714" indent="-285714" defTabSz="975267">
              <a:lnSpc>
                <a:spcPct val="90000"/>
              </a:lnSpc>
              <a:defRPr sz="1600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     Inside view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59" y="0"/>
            <a:ext cx="9754362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>
            <p:ph type="title"/>
          </p:nvPr>
        </p:nvSpPr>
        <p:spPr>
          <a:xfrm>
            <a:off x="426418" y="1759883"/>
            <a:ext cx="2424358" cy="526118"/>
          </a:xfrm>
          <a:prstGeom prst="rect">
            <a:avLst/>
          </a:prstGeom>
        </p:spPr>
        <p:txBody>
          <a:bodyPr/>
          <a:lstStyle/>
          <a:p>
            <a:pPr marL="114285" indent="-114285" defTabSz="390107">
              <a:defRPr sz="800">
                <a:latin typeface="Ubuntu"/>
                <a:ea typeface="Ubuntu"/>
                <a:cs typeface="Ubuntu"/>
                <a:sym typeface="Ubuntu"/>
              </a:defRPr>
            </a:pPr>
            <a:r>
              <a:t>     </a:t>
            </a:r>
            <a:br/>
            <a:br/>
            <a:r>
              <a:t>Administrative Office Building</a:t>
            </a:r>
            <a:br/>
          </a:p>
        </p:txBody>
      </p:sp>
      <p:sp>
        <p:nvSpPr>
          <p:cNvPr id="134" name="Shape 134"/>
          <p:cNvSpPr/>
          <p:nvPr/>
        </p:nvSpPr>
        <p:spPr>
          <a:xfrm>
            <a:off x="772159" y="659735"/>
            <a:ext cx="4525982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marL="285714" indent="-285714" defTabSz="975389">
              <a:lnSpc>
                <a:spcPct val="90000"/>
              </a:lnSpc>
              <a:defRPr b="1" i="1" sz="2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 Sharplex Factory R -664</a:t>
            </a:r>
          </a:p>
        </p:txBody>
      </p:sp>
      <p:sp>
        <p:nvSpPr>
          <p:cNvPr id="135" name="Shape 135"/>
          <p:cNvSpPr/>
          <p:nvPr/>
        </p:nvSpPr>
        <p:spPr>
          <a:xfrm>
            <a:off x="7315717" y="1096437"/>
            <a:ext cx="20098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www.sharplex.com</a:t>
            </a:r>
          </a:p>
        </p:txBody>
      </p:sp>
      <p:pic>
        <p:nvPicPr>
          <p:cNvPr id="136" name="image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6393" y="269553"/>
            <a:ext cx="2216903" cy="82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8.jpeg" descr="E:\FACTORY PICS\FACTORY R - 664\IMG_198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0609" y="2463880"/>
            <a:ext cx="2957367" cy="394333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38" name="image9.jpeg" descr="E:\FACTORY PICS\FACTORY R - 664\IMG_1906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75544" y="2463880"/>
            <a:ext cx="2916425" cy="3888743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39" name="Shape 139"/>
          <p:cNvSpPr/>
          <p:nvPr/>
        </p:nvSpPr>
        <p:spPr>
          <a:xfrm>
            <a:off x="6592799" y="6663148"/>
            <a:ext cx="242435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marL="285714" indent="-285714" defTabSz="975267">
              <a:lnSpc>
                <a:spcPct val="90000"/>
              </a:lnSpc>
              <a:defRPr sz="1900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     Inside Office</a:t>
            </a:r>
          </a:p>
        </p:txBody>
      </p:sp>
      <p:sp>
        <p:nvSpPr>
          <p:cNvPr id="140" name="Shape 140"/>
          <p:cNvSpPr/>
          <p:nvPr/>
        </p:nvSpPr>
        <p:spPr>
          <a:xfrm>
            <a:off x="0" y="117325"/>
            <a:ext cx="1717963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marL="285714" indent="-285714" defTabSz="975267">
              <a:lnSpc>
                <a:spcPct val="90000"/>
              </a:lnSpc>
              <a:defRPr sz="19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Continued…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59" y="0"/>
            <a:ext cx="9754362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>
            <p:ph type="title"/>
          </p:nvPr>
        </p:nvSpPr>
        <p:spPr>
          <a:xfrm>
            <a:off x="426418" y="1759883"/>
            <a:ext cx="5236755" cy="960359"/>
          </a:xfrm>
          <a:prstGeom prst="rect">
            <a:avLst/>
          </a:prstGeom>
        </p:spPr>
        <p:txBody>
          <a:bodyPr/>
          <a:lstStyle/>
          <a:p>
            <a:pPr marL="285714" indent="-285714">
              <a:defRPr sz="1800">
                <a:latin typeface="Ubuntu"/>
                <a:ea typeface="Ubuntu"/>
                <a:cs typeface="Ubuntu"/>
                <a:sym typeface="Ubuntu"/>
              </a:defRPr>
            </a:pPr>
            <a:r>
              <a:t>     </a:t>
            </a:r>
            <a:br/>
          </a:p>
        </p:txBody>
      </p:sp>
      <p:sp>
        <p:nvSpPr>
          <p:cNvPr id="144" name="Shape 144"/>
          <p:cNvSpPr/>
          <p:nvPr/>
        </p:nvSpPr>
        <p:spPr>
          <a:xfrm>
            <a:off x="772158" y="640685"/>
            <a:ext cx="4620114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marL="285714" indent="-285714" defTabSz="975389">
              <a:lnSpc>
                <a:spcPct val="90000"/>
              </a:lnSpc>
              <a:defRPr b="1" i="1" sz="3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 Sharplex Factory B -21</a:t>
            </a:r>
          </a:p>
        </p:txBody>
      </p:sp>
      <p:sp>
        <p:nvSpPr>
          <p:cNvPr id="145" name="Shape 145"/>
          <p:cNvSpPr/>
          <p:nvPr/>
        </p:nvSpPr>
        <p:spPr>
          <a:xfrm>
            <a:off x="7315717" y="1096437"/>
            <a:ext cx="20098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www.sharplex.com</a:t>
            </a:r>
          </a:p>
        </p:txBody>
      </p:sp>
      <p:pic>
        <p:nvPicPr>
          <p:cNvPr id="146" name="image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6393" y="269553"/>
            <a:ext cx="2216903" cy="82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10.jpeg" descr="E:\FACTORY PICS\FACTORY B - 21\IMG_192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2388" y="1827888"/>
            <a:ext cx="3568339" cy="2676134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48" name="image11.jpeg" descr="E:\FACTORY PICS\FACTORY B - 21\IMG_1928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14724" y="1827888"/>
            <a:ext cx="3515770" cy="2636709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49" name="image12.jpeg" descr="E:\FACTORY PICS\FACTORY B - 21\IMG_1930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82214" y="4354095"/>
            <a:ext cx="3745109" cy="280870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50" name="Shape 150"/>
          <p:cNvSpPr/>
          <p:nvPr/>
        </p:nvSpPr>
        <p:spPr>
          <a:xfrm>
            <a:off x="657857" y="4626796"/>
            <a:ext cx="242435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marL="285714" indent="-285714" defTabSz="975267">
              <a:lnSpc>
                <a:spcPct val="90000"/>
              </a:lnSpc>
              <a:defRPr sz="1900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     External view</a:t>
            </a:r>
          </a:p>
        </p:txBody>
      </p:sp>
      <p:sp>
        <p:nvSpPr>
          <p:cNvPr id="151" name="Shape 151"/>
          <p:cNvSpPr/>
          <p:nvPr/>
        </p:nvSpPr>
        <p:spPr>
          <a:xfrm>
            <a:off x="6664552" y="6907168"/>
            <a:ext cx="215372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marL="285714" indent="-285714" defTabSz="975267">
              <a:lnSpc>
                <a:spcPct val="90000"/>
              </a:lnSpc>
              <a:defRPr sz="1900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     Internal view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670559" y="389467"/>
            <a:ext cx="8412482" cy="14139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0"/>
            <a:ext cx="9754362" cy="7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8914" y="1669145"/>
            <a:ext cx="7663544" cy="5654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1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6273" y="2149327"/>
            <a:ext cx="3149357" cy="466513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57" name="image1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27343" y="2149327"/>
            <a:ext cx="3133770" cy="466513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58" name="Shape 158"/>
          <p:cNvSpPr/>
          <p:nvPr/>
        </p:nvSpPr>
        <p:spPr>
          <a:xfrm>
            <a:off x="7315717" y="1096437"/>
            <a:ext cx="20098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www.sharplex.com</a:t>
            </a:r>
          </a:p>
        </p:txBody>
      </p:sp>
      <p:pic>
        <p:nvPicPr>
          <p:cNvPr id="159" name="image3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66393" y="269553"/>
            <a:ext cx="2216903" cy="82688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350315" y="511663"/>
            <a:ext cx="441960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3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Certifications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670559" y="389467"/>
            <a:ext cx="8412482" cy="14139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0"/>
            <a:ext cx="9754362" cy="7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13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8914" y="1669145"/>
            <a:ext cx="7663544" cy="5654796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7315717" y="1096437"/>
            <a:ext cx="20098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www.sharplex.com</a:t>
            </a:r>
          </a:p>
        </p:txBody>
      </p:sp>
      <p:pic>
        <p:nvPicPr>
          <p:cNvPr id="166" name="image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66393" y="269553"/>
            <a:ext cx="2216903" cy="82688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350315" y="511663"/>
            <a:ext cx="441960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3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Certifications</a:t>
            </a:r>
          </a:p>
        </p:txBody>
      </p:sp>
      <p:pic>
        <p:nvPicPr>
          <p:cNvPr id="168" name="image16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19346" y="2134816"/>
            <a:ext cx="3423795" cy="4795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17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43143" y="2134816"/>
            <a:ext cx="3428399" cy="4795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xfrm>
            <a:off x="670559" y="389467"/>
            <a:ext cx="8412482" cy="14139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2" name="image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502" y="-713826"/>
            <a:ext cx="9755041" cy="731571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7315717" y="1096437"/>
            <a:ext cx="20098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www.sharplex.com</a:t>
            </a:r>
          </a:p>
        </p:txBody>
      </p:sp>
      <p:pic>
        <p:nvPicPr>
          <p:cNvPr id="174" name="image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6393" y="269553"/>
            <a:ext cx="2216903" cy="82688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2896117" y="3683398"/>
            <a:ext cx="4419601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4400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Departments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xfrm>
            <a:off x="670559" y="389467"/>
            <a:ext cx="8412482" cy="14139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8" name="image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40" y="-508"/>
            <a:ext cx="9755041" cy="731571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7315717" y="1096437"/>
            <a:ext cx="20098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www.sharplex.com</a:t>
            </a:r>
          </a:p>
        </p:txBody>
      </p:sp>
      <p:pic>
        <p:nvPicPr>
          <p:cNvPr id="180" name="image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6393" y="269553"/>
            <a:ext cx="2216903" cy="82688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873352" y="512695"/>
            <a:ext cx="4419601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4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/>
            <a:r>
              <a:t>Reception</a:t>
            </a:r>
          </a:p>
        </p:txBody>
      </p:sp>
      <p:pic>
        <p:nvPicPr>
          <p:cNvPr id="182" name="image19.jpeg" descr="E:\FACTORY PICS\RECEPTION\IMG_178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6097" y="1999570"/>
            <a:ext cx="6826561" cy="5119688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28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28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28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28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